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70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MENSAGEM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MENSAGEM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mensagem vem de Deus:</a:t>
            </a:r>
          </a:p>
          <a:p>
            <a:r>
              <a:rPr lang="pt-BR" dirty="0"/>
              <a:t>Que Jesus é o Salvador! </a:t>
            </a:r>
          </a:p>
          <a:p>
            <a:r>
              <a:rPr lang="pt-BR" dirty="0"/>
              <a:t>Ó, clamai, vós, filhos Seus: </a:t>
            </a:r>
          </a:p>
          <a:p>
            <a:r>
              <a:rPr lang="pt-BR" dirty="0"/>
              <a:t>“É Jesus o Salvador!”</a:t>
            </a:r>
          </a:p>
        </p:txBody>
      </p:sp>
    </p:spTree>
    <p:extLst>
      <p:ext uri="{BB962C8B-B14F-4D97-AF65-F5344CB8AC3E}">
        <p14:creationId xmlns:p14="http://schemas.microsoft.com/office/powerpoint/2010/main" val="3837227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MENSAGEM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>
                <a:effectLst/>
              </a:rPr>
              <a:t>Proclamai com grande ardor</a:t>
            </a:r>
          </a:p>
          <a:p>
            <a:r>
              <a:rPr lang="pt-BR" dirty="0">
                <a:effectLst/>
              </a:rPr>
              <a:t>Que Deus ama o pecador; </a:t>
            </a:r>
          </a:p>
          <a:p>
            <a:r>
              <a:rPr lang="pt-BR" dirty="0"/>
              <a:t>Que Seu filho ao mundo deu </a:t>
            </a:r>
          </a:p>
          <a:p>
            <a:r>
              <a:rPr lang="pt-BR" dirty="0"/>
              <a:t>Para ser o Salvador!</a:t>
            </a:r>
          </a:p>
        </p:txBody>
      </p:sp>
    </p:spTree>
    <p:extLst>
      <p:ext uri="{BB962C8B-B14F-4D97-AF65-F5344CB8AC3E}">
        <p14:creationId xmlns:p14="http://schemas.microsoft.com/office/powerpoint/2010/main" val="1843973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MENSAGEM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vós, povos, eis o dom: </a:t>
            </a:r>
          </a:p>
          <a:p>
            <a:r>
              <a:rPr lang="pt-BR" dirty="0"/>
              <a:t>É Jesus o Salvador! </a:t>
            </a:r>
          </a:p>
          <a:p>
            <a:r>
              <a:rPr lang="pt-BR" dirty="0"/>
              <a:t>Por Seu sangue, dá perdão;</a:t>
            </a:r>
          </a:p>
          <a:p>
            <a:r>
              <a:rPr lang="pt-BR" dirty="0"/>
              <a:t>É Jesus o Salvador! </a:t>
            </a:r>
          </a:p>
        </p:txBody>
      </p:sp>
    </p:spTree>
    <p:extLst>
      <p:ext uri="{BB962C8B-B14F-4D97-AF65-F5344CB8AC3E}">
        <p14:creationId xmlns:p14="http://schemas.microsoft.com/office/powerpoint/2010/main" val="999402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09E84-BC45-47A5-9881-8A8A6167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MENSAGEM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E5083EE-93BF-4125-B60A-060DA90365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AAE2786-F8FB-4E60-B364-EF281EFD9B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Filhos, todos, exultai, </a:t>
            </a:r>
          </a:p>
          <a:p>
            <a:r>
              <a:rPr lang="pt-BR" dirty="0"/>
              <a:t>Seu amor considerai; </a:t>
            </a:r>
          </a:p>
          <a:p>
            <a:r>
              <a:rPr lang="pt-BR" dirty="0"/>
              <a:t>E vós, anjos, proclamai, </a:t>
            </a:r>
          </a:p>
          <a:p>
            <a:r>
              <a:rPr lang="pt-BR" dirty="0"/>
              <a:t>Que Jesus é o Salvador! </a:t>
            </a:r>
          </a:p>
        </p:txBody>
      </p:sp>
    </p:spTree>
    <p:extLst>
      <p:ext uri="{BB962C8B-B14F-4D97-AF65-F5344CB8AC3E}">
        <p14:creationId xmlns:p14="http://schemas.microsoft.com/office/powerpoint/2010/main" val="1861667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MENSAGEM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vós, santos, já bradai: </a:t>
            </a:r>
          </a:p>
          <a:p>
            <a:r>
              <a:rPr lang="pt-BR" dirty="0"/>
              <a:t>“É Jesus, o Salvador!”</a:t>
            </a:r>
          </a:p>
          <a:p>
            <a:r>
              <a:rPr lang="pt-BR" dirty="0"/>
              <a:t>Vós, nações, ó, jubilai! </a:t>
            </a:r>
          </a:p>
          <a:p>
            <a:r>
              <a:rPr lang="pt-BR" dirty="0"/>
              <a:t>É Jesus o Salvador! </a:t>
            </a:r>
          </a:p>
        </p:txBody>
      </p:sp>
    </p:spTree>
    <p:extLst>
      <p:ext uri="{BB962C8B-B14F-4D97-AF65-F5344CB8AC3E}">
        <p14:creationId xmlns:p14="http://schemas.microsoft.com/office/powerpoint/2010/main" val="139730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MENSAGEM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Salvação de graça dá, </a:t>
            </a:r>
          </a:p>
          <a:p>
            <a:r>
              <a:rPr lang="pt-BR" dirty="0"/>
              <a:t>Hoje, a todo pecador. </a:t>
            </a:r>
          </a:p>
          <a:p>
            <a:r>
              <a:rPr lang="pt-BR" dirty="0"/>
              <a:t>Glória, glória a Deus Jeová, </a:t>
            </a:r>
          </a:p>
          <a:p>
            <a:r>
              <a:rPr lang="pt-BR" dirty="0"/>
              <a:t>Pois Jesus é o Salvador!</a:t>
            </a:r>
          </a:p>
        </p:txBody>
      </p:sp>
    </p:spTree>
    <p:extLst>
      <p:ext uri="{BB962C8B-B14F-4D97-AF65-F5344CB8AC3E}">
        <p14:creationId xmlns:p14="http://schemas.microsoft.com/office/powerpoint/2010/main" val="407111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172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MENSAGEM DE DEUS</vt:lpstr>
      <vt:lpstr>A MENSAGEM DE DEUS</vt:lpstr>
      <vt:lpstr>A MENSAGEM DE DEUS</vt:lpstr>
      <vt:lpstr>A MENSAGEM DE DEUS</vt:lpstr>
      <vt:lpstr>A MENSAGEM DE DEUS</vt:lpstr>
      <vt:lpstr>A MENSAGEM DE DEUS</vt:lpstr>
      <vt:lpstr>A MENSAGEM DE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2019-06-12T22:03:38Z</dcterms:modified>
</cp:coreProperties>
</file>

<file path=docProps/thumbnail.jpeg>
</file>